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416" y="-144"/>
      </p:cViewPr>
      <p:guideLst>
        <p:guide orient="horz" pos="691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949696"/>
            <a:ext cx="1536192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2"/>
            <a:ext cx="219456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0972800"/>
            <a:ext cx="1536192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3868931"/>
            <a:ext cx="310896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3901440"/>
            <a:ext cx="1243584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7802882"/>
            <a:ext cx="1536192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10912858"/>
            <a:ext cx="1499616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4811779"/>
            <a:ext cx="1499616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7559047"/>
            <a:ext cx="7501891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3" y="7549288"/>
            <a:ext cx="750570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5" y="5364480"/>
            <a:ext cx="6766558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5" y="7282688"/>
            <a:ext cx="6766558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5364480"/>
            <a:ext cx="786384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6" y="5910684"/>
            <a:ext cx="7417613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5364480"/>
            <a:ext cx="676656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6096000"/>
            <a:ext cx="713232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7285939"/>
            <a:ext cx="676656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4145280"/>
            <a:ext cx="1536192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6583682"/>
            <a:ext cx="1536192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20340321"/>
            <a:ext cx="512064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20340321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20365519"/>
            <a:ext cx="51206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812800"/>
            <a:ext cx="207772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1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3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5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5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7413"/>
            <a:ext cx="203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055203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969603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4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4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4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4" y="136084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6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6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6" y="136084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6" y="17324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6" y="17983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16</cp:revision>
  <dcterms:created xsi:type="dcterms:W3CDTF">2011-10-03T19:50:19Z</dcterms:created>
  <dcterms:modified xsi:type="dcterms:W3CDTF">2011-10-04T20:30:54Z</dcterms:modified>
</cp:coreProperties>
</file>